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7" r:id="rId7"/>
    <p:sldId id="268" r:id="rId8"/>
    <p:sldId id="26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FBCB8477-645F-4F78-91A0-3EE7C49F997F}">
          <p14:sldIdLst>
            <p14:sldId id="256"/>
            <p14:sldId id="257"/>
            <p14:sldId id="258"/>
            <p14:sldId id="261"/>
            <p14:sldId id="262"/>
            <p14:sldId id="267"/>
            <p14:sldId id="268"/>
            <p14:sldId id="26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3EF6C-CA47-4F54-9DC1-4FCFAA181C17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043608" y="1412776"/>
            <a:ext cx="7344816" cy="4944745"/>
            <a:chOff x="854348" y="1074270"/>
            <a:chExt cx="7921616" cy="561226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854348" y="1074270"/>
              <a:ext cx="7921616" cy="48905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4400" b="1" dirty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«Математика в профессиях: </a:t>
              </a:r>
              <a:r>
                <a:rPr lang="ru-RU" sz="4400" b="1" dirty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002060"/>
                  </a:solidFill>
                  <a:latin typeface="Monotype Corsiva" pitchFamily="66" charset="0"/>
                </a:rPr>
                <a:t>практические инструменты интеграции познавательного и социально-коммуникативного развития дошкольников»</a:t>
              </a:r>
            </a:p>
            <a:p>
              <a:pPr algn="ctr">
                <a:defRPr/>
              </a:pPr>
              <a:endParaRPr lang="ru-RU" sz="14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endParaRPr lang="ru-RU" sz="4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708640" y="5324164"/>
              <a:ext cx="6213032" cy="13623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ru-RU" sz="2400" i="1" dirty="0">
                  <a:latin typeface="Monotype Corsiva" pitchFamily="66" charset="0"/>
                  <a:cs typeface="Arial" pitchFamily="34" charset="0"/>
                </a:rPr>
                <a:t>Выполнила: Воспитатель</a:t>
              </a:r>
            </a:p>
            <a:p>
              <a:pPr algn="r"/>
              <a:r>
                <a:rPr lang="ru-RU" sz="2400" i="1" dirty="0">
                  <a:latin typeface="Monotype Corsiva" pitchFamily="66" charset="0"/>
                  <a:cs typeface="Arial" pitchFamily="34" charset="0"/>
                </a:rPr>
                <a:t>Бельтюкова Т.Г.</a:t>
              </a:r>
            </a:p>
            <a:p>
              <a:pPr algn="ctr">
                <a:defRPr/>
              </a:pPr>
              <a:r>
                <a:rPr lang="ru-RU" sz="24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2026 г.</a:t>
              </a: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2555776" y="40466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М</a:t>
            </a:r>
            <a:r>
              <a:rPr lang="ru-RU" sz="240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Д</a:t>
            </a:r>
            <a:r>
              <a:rPr lang="ru-RU" sz="240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ОАУ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Детский сад №12 «Звездочка»</a:t>
            </a:r>
          </a:p>
        </p:txBody>
      </p:sp>
      <p:pic>
        <p:nvPicPr>
          <p:cNvPr id="1026" name="Picture 2" descr="E:\МО\53120880469057921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4786322"/>
            <a:ext cx="2857519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899592" y="856457"/>
            <a:ext cx="76511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2060848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D0AB4A9-0E1A-4E13-91DE-1A50D53E975E}"/>
              </a:ext>
            </a:extLst>
          </p:cNvPr>
          <p:cNvSpPr/>
          <p:nvPr/>
        </p:nvSpPr>
        <p:spPr>
          <a:xfrm>
            <a:off x="1079611" y="214369"/>
            <a:ext cx="7291129" cy="5599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Образовательная деятельность. 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Занятия, где математическое содержание «упаковано» в профессиональный контекст. «Магазин» (счет, деньги), «Стройка» (геометрия, измерение), «Больница» (измерение, алгоритм).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Развивающая среда. 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Центры активности, где дети могут самостоятельно применять математические навыки в игровых профессиональных ролях. «Город мастеров», «Супермаркет», «Бюро находок» (классификация).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Взаимодействие с родителями. 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Включение семейного контекста — знакомство с профессиями родителей через призму математики. Интервью «Какая математика нужна маме на работе?», совместные проекты.</a:t>
            </a:r>
            <a:endParaRPr lang="ru-RU" sz="2400" dirty="0">
              <a:solidFill>
                <a:srgbClr val="002060"/>
              </a:solidFill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60648"/>
            <a:ext cx="8229600" cy="58655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r>
              <a:rPr lang="ru-RU" b="1" dirty="0">
                <a:latin typeface="Monotype Corsiva" panose="03010101010201010101" pitchFamily="66" charset="0"/>
              </a:rPr>
              <a:t> </a:t>
            </a:r>
            <a:r>
              <a:rPr lang="ru-RU" sz="54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«Алгоритмы и классификация: профессия ПОВАР и КОНСТРУКТОР» </a:t>
            </a:r>
            <a:endParaRPr lang="ru-RU" sz="5400" u="sng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E:\МО\53120880469057921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786322"/>
            <a:ext cx="2857519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00200"/>
            <a:ext cx="77152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«Измерение и геометрия: профессия СТРОИТЕЛЬ и ДИЗАЙНЕР»</a:t>
            </a:r>
            <a:endParaRPr lang="ru-RU" sz="5400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AA9C5045-6B68-4CD6-90D5-267CE2AE2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2" descr="E:\МО\53120880469057921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4786322"/>
            <a:ext cx="2857519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357166"/>
            <a:ext cx="764319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Задание «Архитекторы» (измерение)</a:t>
            </a:r>
            <a:endParaRPr lang="ru-RU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Вам выдается план площадки (схема на листе).</a:t>
            </a:r>
          </a:p>
          <a:p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Нужно измерить длину скамейки, </a:t>
            </a:r>
            <a:r>
              <a:rPr lang="ru-RU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песочницы</a:t>
            </a:r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, высоту горки (используя линейки).</a:t>
            </a:r>
          </a:p>
          <a:p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Задача:</a:t>
            </a:r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Записать результаты и сравнить: что </a:t>
            </a:r>
            <a:r>
              <a:rPr lang="ru-RU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длиннее</a:t>
            </a:r>
            <a:r>
              <a:rPr lang="ru-RU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— песочница или скамейка? что выше — горка или лесенка?</a:t>
            </a:r>
          </a:p>
          <a:p>
            <a:pPr algn="just">
              <a:buNone/>
            </a:pPr>
            <a:endParaRPr lang="ru-RU" dirty="0"/>
          </a:p>
        </p:txBody>
      </p:sp>
      <p:pic>
        <p:nvPicPr>
          <p:cNvPr id="4" name="Picture 2" descr="E:\МО\53120880469057921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714884"/>
            <a:ext cx="2857519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9B65D8A-12BC-425C-8E19-D6B7A7D3D4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472" y="642918"/>
            <a:ext cx="8229600" cy="4525963"/>
          </a:xfrm>
        </p:spPr>
        <p:txBody>
          <a:bodyPr/>
          <a:lstStyle/>
          <a:p>
            <a:r>
              <a:rPr lang="ru-RU" sz="36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Задание «Дизайнеры» (геометрия)</a:t>
            </a:r>
            <a:endParaRPr lang="ru-RU" sz="3600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r>
              <a:rPr lang="ru-RU" sz="36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Из геометрических фигур создать эскиз горки и домика.</a:t>
            </a:r>
          </a:p>
          <a:p>
            <a:r>
              <a:rPr lang="ru-RU" sz="36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Условие: </a:t>
            </a:r>
            <a:r>
              <a:rPr lang="ru-RU" sz="36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конструкции должны быть использованы минимум 3 разные геометрические фигуры.</a:t>
            </a:r>
          </a:p>
          <a:p>
            <a:endParaRPr lang="ru-RU" dirty="0"/>
          </a:p>
        </p:txBody>
      </p:sp>
      <p:pic>
        <p:nvPicPr>
          <p:cNvPr id="4" name="Picture 2" descr="E:\МО\53120880469057921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714884"/>
            <a:ext cx="2857519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EFC5231-337C-4C04-A12A-A13F07917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8940F7BD-45EE-4616-B85A-11F5787313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274638"/>
            <a:ext cx="7920880" cy="6308724"/>
          </a:xfrm>
        </p:spPr>
      </p:pic>
    </p:spTree>
    <p:extLst>
      <p:ext uri="{BB962C8B-B14F-4D97-AF65-F5344CB8AC3E}">
        <p14:creationId xmlns:p14="http://schemas.microsoft.com/office/powerpoint/2010/main" xmlns="" val="1645703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EB478536-16E6-434D-BD39-B7EEE773E171}"/>
              </a:ext>
            </a:extLst>
          </p:cNvPr>
          <p:cNvSpPr/>
          <p:nvPr/>
        </p:nvSpPr>
        <p:spPr>
          <a:xfrm>
            <a:off x="1251783" y="2505670"/>
            <a:ext cx="74174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</a:rPr>
              <a:t>Спасибо за внимание</a:t>
            </a:r>
          </a:p>
        </p:txBody>
      </p:sp>
      <p:pic>
        <p:nvPicPr>
          <p:cNvPr id="4" name="Picture 2" descr="E:\МО\53120880469057921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572008"/>
            <a:ext cx="2857519" cy="1785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985553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2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235</Words>
  <Application>Microsoft Office PowerPoint</Application>
  <PresentationFormat>Экран 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22</cp:revision>
  <dcterms:created xsi:type="dcterms:W3CDTF">2014-07-09T08:50:25Z</dcterms:created>
  <dcterms:modified xsi:type="dcterms:W3CDTF">2026-04-27T11:33:15Z</dcterms:modified>
</cp:coreProperties>
</file>